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21"/>
  </p:notesMasterIdLst>
  <p:sldIdLst>
    <p:sldId id="609" r:id="rId2"/>
    <p:sldId id="498" r:id="rId3"/>
    <p:sldId id="546" r:id="rId4"/>
    <p:sldId id="547" r:id="rId5"/>
    <p:sldId id="548" r:id="rId6"/>
    <p:sldId id="549" r:id="rId7"/>
    <p:sldId id="550" r:id="rId8"/>
    <p:sldId id="551" r:id="rId9"/>
    <p:sldId id="552" r:id="rId10"/>
    <p:sldId id="553" r:id="rId11"/>
    <p:sldId id="554" r:id="rId12"/>
    <p:sldId id="555" r:id="rId13"/>
    <p:sldId id="556" r:id="rId14"/>
    <p:sldId id="557" r:id="rId15"/>
    <p:sldId id="558" r:id="rId16"/>
    <p:sldId id="559" r:id="rId17"/>
    <p:sldId id="560" r:id="rId18"/>
    <p:sldId id="561" r:id="rId19"/>
    <p:sldId id="607" r:id="rId20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8E8E8"/>
    <a:srgbClr val="2F5395"/>
    <a:srgbClr val="FFFFB3"/>
    <a:srgbClr val="7F9ED7"/>
    <a:srgbClr val="FAE9E2"/>
    <a:srgbClr val="FFFFCC"/>
    <a:srgbClr val="FDF1ED"/>
    <a:srgbClr val="FBDFD5"/>
    <a:srgbClr val="FFFF99"/>
    <a:srgbClr val="B9D9A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0959" autoAdjust="0"/>
  </p:normalViewPr>
  <p:slideViewPr>
    <p:cSldViewPr>
      <p:cViewPr varScale="1">
        <p:scale>
          <a:sx n="74" d="100"/>
          <a:sy n="74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8515F-6EC2-437A-BB7E-FAEE704D1F72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1163638"/>
            <a:ext cx="4189412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79925"/>
            <a:ext cx="5564188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48D81-7B12-46D2-AC3D-02B3D3820B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13935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767822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83101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14251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07883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81737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54298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563561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639513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41791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90902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60199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74260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97008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717410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19798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05977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48D81-7B12-46D2-AC3D-02B3D3820BA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1561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48C2B-ACB3-442F-A029-B79150ADC754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1507837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4A91-1300-492B-A8EA-ED282FE668E6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33446037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9A4F8-7B51-4A28-946B-C3E258076A13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079477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B5C5-31B5-4875-B572-616A9E4E642C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22419" y="736201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97386994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96CC-9CE3-43E7-80B4-21BCEE3265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0622003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0AA4-DBEA-4917-934C-0FA5ECC61F4A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736201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72967613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7E44A-B1AE-4E2F-8339-C1021A0F8B05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788639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1DD5F-4A30-4F52-BC8A-574742379858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7" name="Picture 6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42985965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81CC-E25D-4839-A1D0-A52DC220CDF7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866" y="7620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0729636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A6119-C069-4608-8801-B3D4B37EE510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5153" y="3048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98697985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301B6-4D24-4523-AFBC-0826CF7B069D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300px-COMSATS_Logo.sv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30671" y="304800"/>
            <a:ext cx="584679" cy="5846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5923177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A1DC456-93E0-4306-BADA-05703028A6E1}" type="datetime1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8661F-1CDE-4F7E-AE93-7F9785FD6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67351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spd="med">
    <p:fade/>
  </p:transition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kistantoursguide.pk/" TargetMode="External"/><Relationship Id="rId2" Type="http://schemas.openxmlformats.org/officeDocument/2006/relationships/hyperlink" Target="http://www.insider.pk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838200" y="3210290"/>
            <a:ext cx="7391400" cy="1528035"/>
          </a:xfrm>
        </p:spPr>
        <p:txBody>
          <a:bodyPr>
            <a:noAutofit/>
          </a:bodyPr>
          <a:lstStyle/>
          <a:p>
            <a:r>
              <a:rPr lang="en-US" altLang="en-US" sz="3000" dirty="0" smtClean="0">
                <a:latin typeface="Candara" panose="020E0502030303020204" pitchFamily="34" charset="0"/>
              </a:rPr>
              <a:t>Land </a:t>
            </a:r>
            <a:r>
              <a:rPr lang="en-US" altLang="en-US" sz="3000" dirty="0">
                <a:latin typeface="Candara" panose="020E0502030303020204" pitchFamily="34" charset="0"/>
              </a:rPr>
              <a:t>and People of Pakistan</a:t>
            </a:r>
            <a:endParaRPr lang="en-US" sz="3000" dirty="0">
              <a:latin typeface="Candara" panose="020E0502030303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C9425-2EF3-4F8B-B8C0-E4714BE1748E}" type="slidenum">
              <a:rPr lang="en-US" smtClean="0">
                <a:latin typeface="Candara" panose="020E0502030303020204" pitchFamily="34" charset="0"/>
              </a:rPr>
              <a:pPr/>
              <a:t>1</a:t>
            </a:fld>
            <a:endParaRPr lang="en-US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57777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Regions [2/3]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Pakistan is the 36th largest nation by total area.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It is bordered by Afghanistan, Iran, India, and China.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Pakistan is also very close to Tajikistan, separated by the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Wakhan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Corridor.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Pakistan is strategically located between the regions of South Asia, Central Asia, and the Middle East.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This prime location – combined with varied natural resources, a diverse geography, and interesting environment – makes Pakistan a noteworthy country.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2248563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Regions [3/3]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Pakistan is one of the few countries in the world to have every kind of geological structure.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 geography of Pakistan is a blend of landscapes such as plains, deserts, forests, hills, and plateaus.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There are coastal areas along the Arabian Sea and mountains of the Karakoram Range in the northern part of Pakistan.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There are green mountains and dry mountains, land rich for cultivating, and waterfalls.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975122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Mountains [1/6]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Himalaya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Karakorum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Hindukush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Sul-e-man Range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3718335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Content Placeholder 3" descr="Junction point.jpg">
            <a:extLst>
              <a:ext uri="{FF2B5EF4-FFF2-40B4-BE49-F238E27FC236}">
                <a16:creationId xmlns="" xmlns:a16="http://schemas.microsoft.com/office/drawing/2014/main" id="{AB6D82B5-352C-48D6-8898-E26F628149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" y="0"/>
            <a:ext cx="9105900" cy="6858000"/>
          </a:xfrm>
        </p:spPr>
      </p:pic>
    </p:spTree>
    <p:extLst>
      <p:ext uri="{BB962C8B-B14F-4D97-AF65-F5344CB8AC3E}">
        <p14:creationId xmlns="" xmlns:p14="http://schemas.microsoft.com/office/powerpoint/2010/main" val="2250475765"/>
      </p:ext>
    </p:extLst>
  </p:cSld>
  <p:clrMapOvr>
    <a:masterClrMapping/>
  </p:clrMapOvr>
  <p:transition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3" descr="Junction.jpg">
            <a:extLst>
              <a:ext uri="{FF2B5EF4-FFF2-40B4-BE49-F238E27FC236}">
                <a16:creationId xmlns="" xmlns:a16="http://schemas.microsoft.com/office/drawing/2014/main" id="{420A3AAC-129B-409B-9BE1-C4352B0085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7162800"/>
          </a:xfrm>
        </p:spPr>
      </p:pic>
    </p:spTree>
    <p:extLst>
      <p:ext uri="{BB962C8B-B14F-4D97-AF65-F5344CB8AC3E}">
        <p14:creationId xmlns="" xmlns:p14="http://schemas.microsoft.com/office/powerpoint/2010/main" val="1171499170"/>
      </p:ext>
    </p:extLst>
  </p:cSld>
  <p:clrMapOvr>
    <a:masterClrMapping/>
  </p:clrMapOvr>
  <p:transition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3" descr="37dd5cfe09e81af723dd5d294f63ba63.jpg">
            <a:extLst>
              <a:ext uri="{FF2B5EF4-FFF2-40B4-BE49-F238E27FC236}">
                <a16:creationId xmlns="" xmlns:a16="http://schemas.microsoft.com/office/drawing/2014/main" id="{84C16806-A155-4650-B205-528743CE92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7467600"/>
          </a:xfrm>
        </p:spPr>
      </p:pic>
    </p:spTree>
    <p:extLst>
      <p:ext uri="{BB962C8B-B14F-4D97-AF65-F5344CB8AC3E}">
        <p14:creationId xmlns="" xmlns:p14="http://schemas.microsoft.com/office/powerpoint/2010/main" val="3239452770"/>
      </p:ext>
    </p:extLst>
  </p:cSld>
  <p:clrMapOvr>
    <a:masterClrMapping/>
  </p:clrMapOvr>
  <p:transition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Mountains [2/6]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Due to its very high altitudes and sub-zero temperatures, these mountainous regions are also one of the most heavily glaciated part of the world outside the polar regions.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It consists of numerous ice glaciers including the world second and third longest glaciers, i.e., the Siachen Glacier (70 km) and the </a:t>
            </a:r>
            <a:r>
              <a:rPr lang="en-US" altLang="en-US" sz="2000" dirty="0" err="1">
                <a:latin typeface="Candara" pitchFamily="34" charset="0"/>
                <a:cs typeface="Arial" pitchFamily="34" charset="0"/>
              </a:rPr>
              <a:t>Biafo</a:t>
            </a:r>
            <a:r>
              <a:rPr lang="en-US" altLang="en-US" sz="2000" dirty="0">
                <a:latin typeface="Candara" pitchFamily="34" charset="0"/>
                <a:cs typeface="Arial" pitchFamily="34" charset="0"/>
              </a:rPr>
              <a:t> Glacier (63 km).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215842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Siachen Glacier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Content Placeholder 3" descr="Siachen Glaciers.jpg">
            <a:extLst>
              <a:ext uri="{FF2B5EF4-FFF2-40B4-BE49-F238E27FC236}">
                <a16:creationId xmlns="" xmlns:a16="http://schemas.microsoft.com/office/drawing/2014/main" id="{544E9627-1091-44F0-8481-1D045801FF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3770" y="1536272"/>
            <a:ext cx="6989762" cy="5089525"/>
          </a:xfrm>
        </p:spPr>
      </p:pic>
    </p:spTree>
    <p:extLst>
      <p:ext uri="{BB962C8B-B14F-4D97-AF65-F5344CB8AC3E}">
        <p14:creationId xmlns="" xmlns:p14="http://schemas.microsoft.com/office/powerpoint/2010/main" val="2360945031"/>
      </p:ext>
    </p:extLst>
  </p:cSld>
  <p:clrMapOvr>
    <a:masterClrMapping/>
  </p:clrMapOvr>
  <p:transition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 err="1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Biafo</a:t>
            </a:r>
            <a:r>
              <a:rPr lang="en-US" alt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 Glacier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Content Placeholder 3" descr="BiafoGlacierKarakorams.jpg">
            <a:extLst>
              <a:ext uri="{FF2B5EF4-FFF2-40B4-BE49-F238E27FC236}">
                <a16:creationId xmlns="" xmlns:a16="http://schemas.microsoft.com/office/drawing/2014/main" id="{03B75DA8-55C5-4E44-9241-DB6719C7806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2646" y="1571994"/>
            <a:ext cx="7040885" cy="49812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35506062"/>
      </p:ext>
    </p:extLst>
  </p:cSld>
  <p:clrMapOvr>
    <a:masterClrMapping/>
  </p:clrMapOvr>
  <p:transition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10C8FE0-0640-4B5F-A8E5-9D0A349E2E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of the text for these slides has been taken from </a:t>
            </a:r>
            <a:r>
              <a:rPr lang="en-US" dirty="0">
                <a:hlinkClick r:id="rId2"/>
              </a:rPr>
              <a:t>www.insider.pk</a:t>
            </a:r>
            <a:r>
              <a:rPr lang="en-US" dirty="0"/>
              <a:t> and </a:t>
            </a:r>
            <a:r>
              <a:rPr lang="en-US" dirty="0">
                <a:hlinkClick r:id="rId3"/>
              </a:rPr>
              <a:t>www.pakistantoursguide.pk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E01FAA7-83A9-492E-AD28-4A07041B6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723A556-1772-4C21-83B0-44D14661E8E3}"/>
              </a:ext>
            </a:extLst>
          </p:cNvPr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4609095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Muslim World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Muslim world is vast and immense mass of land.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Spread from West Africa to Southern Philippines to Pacific.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Its northern limit touches the Volga in Russia while southern frontiers touch the Mozambique in southern east Africa on Indian Ocean.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In China, in addition to Sinkiang, Muslims are in substantial numbers, in the provinces bordering Burma and in districts around Peking.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Total population of the Muslim world is around one billion.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6067507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Content Placeholder 3" descr="Muslim_Distribution_map.jpg">
            <a:extLst>
              <a:ext uri="{FF2B5EF4-FFF2-40B4-BE49-F238E27FC236}">
                <a16:creationId xmlns="" xmlns:a16="http://schemas.microsoft.com/office/drawing/2014/main" id="{564BACB8-0B1A-45B1-AF16-0F6419F8BA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" y="304800"/>
            <a:ext cx="9005887" cy="6324600"/>
          </a:xfrm>
        </p:spPr>
      </p:pic>
    </p:spTree>
    <p:extLst>
      <p:ext uri="{BB962C8B-B14F-4D97-AF65-F5344CB8AC3E}">
        <p14:creationId xmlns="" xmlns:p14="http://schemas.microsoft.com/office/powerpoint/2010/main" val="31302031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Geography and Culture [1/4]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4" descr="India Before 1947">
            <a:extLst>
              <a:ext uri="{FF2B5EF4-FFF2-40B4-BE49-F238E27FC236}">
                <a16:creationId xmlns="" xmlns:a16="http://schemas.microsoft.com/office/drawing/2014/main" id="{ACD2E995-7C2B-4DDC-A8DF-C29F87FE3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974" y="1599159"/>
            <a:ext cx="6495388" cy="487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02680520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Geography and Culture [2/4]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2" descr="Bahawalpur-Location-Map-of-Bahawalpur-Division-in-Pakistan.jpg">
            <a:extLst>
              <a:ext uri="{FF2B5EF4-FFF2-40B4-BE49-F238E27FC236}">
                <a16:creationId xmlns="" xmlns:a16="http://schemas.microsoft.com/office/drawing/2014/main" id="{0F57FC9B-1F96-497A-803C-4C51CEB23EE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66"/>
          <a:stretch/>
        </p:blipFill>
        <p:spPr bwMode="auto">
          <a:xfrm>
            <a:off x="958254" y="1451019"/>
            <a:ext cx="6797041" cy="51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79537808"/>
      </p:ext>
    </p:extLst>
  </p:cSld>
  <p:clrMapOvr>
    <a:masterClrMapping/>
  </p:clrMapOvr>
  <p:transition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" descr="pakistanmap.jpg">
            <a:extLst>
              <a:ext uri="{FF2B5EF4-FFF2-40B4-BE49-F238E27FC236}">
                <a16:creationId xmlns="" xmlns:a16="http://schemas.microsoft.com/office/drawing/2014/main" id="{94F53DCB-CCE7-46BC-87B1-03E5D1453A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804" y="1217994"/>
            <a:ext cx="5776551" cy="5563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Geography and Culture [3/4]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42017012"/>
      </p:ext>
    </p:extLst>
  </p:cSld>
  <p:clrMapOvr>
    <a:masterClrMapping/>
  </p:clrMapOvr>
  <p:transition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Geography and Culture [4/4]</a:t>
            </a:r>
            <a:endParaRPr lang="en-US" sz="3200" b="1" dirty="0">
              <a:solidFill>
                <a:schemeClr val="tx2"/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" descr="Judicial_Map_Pakistan.gif">
            <a:extLst>
              <a:ext uri="{FF2B5EF4-FFF2-40B4-BE49-F238E27FC236}">
                <a16:creationId xmlns="" xmlns:a16="http://schemas.microsoft.com/office/drawing/2014/main" id="{30D09F09-AC01-4242-BCB4-2D8371418D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31497"/>
            <a:ext cx="6387442" cy="475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89419424"/>
      </p:ext>
    </p:extLst>
  </p:cSld>
  <p:clrMapOvr>
    <a:masterClrMapping/>
  </p:clrMapOvr>
  <p:transition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Geography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Geography is the study of man's natural environment and how it influences his social and cultural development.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Geography with reference to territorial boundary of a state covers the study of following:</a:t>
            </a:r>
          </a:p>
          <a:p>
            <a:pPr marL="914400" lvl="1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Region</a:t>
            </a:r>
          </a:p>
          <a:p>
            <a:pPr marL="914400" lvl="1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Mountain</a:t>
            </a:r>
          </a:p>
          <a:p>
            <a:pPr marL="914400" lvl="1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Desert</a:t>
            </a:r>
          </a:p>
          <a:p>
            <a:pPr marL="914400" lvl="1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Sea</a:t>
            </a:r>
          </a:p>
          <a:p>
            <a:pPr marL="914400" lvl="1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Plain</a:t>
            </a:r>
          </a:p>
          <a:p>
            <a:pPr marL="914400" lvl="1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Rivers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42707996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1" y="735271"/>
            <a:ext cx="6517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Candara" pitchFamily="34" charset="0"/>
                <a:cs typeface="Arial" pitchFamily="34" charset="0"/>
              </a:rPr>
              <a:t>Regions [1/3]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1741321"/>
            <a:ext cx="802002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Punjab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Sindh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Khyber Pakhtunkhwa (KPK, Former  N.W.F.P)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Baluchistan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Kashmir (Disputed territory)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Federally Administered Tribal Areas (FATA)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andara" pitchFamily="34" charset="0"/>
                <a:cs typeface="Arial" pitchFamily="34" charset="0"/>
              </a:rPr>
              <a:t>Gilgit-Baltistan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8661F-1CDE-4F7E-AE93-7F9785FD6839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9" name="Picture 38" descr="https://i.vimeocdn.com/portrait/10125853_300x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847" y="456159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0800000" flipV="1">
            <a:off x="857221" y="1405300"/>
            <a:ext cx="6037811" cy="45719"/>
            <a:chOff x="0" y="5791200"/>
            <a:chExt cx="8084345" cy="330200"/>
          </a:xfrm>
        </p:grpSpPr>
        <p:sp>
          <p:nvSpPr>
            <p:cNvPr id="41" name="Rectangle 40"/>
            <p:cNvSpPr/>
            <p:nvPr/>
          </p:nvSpPr>
          <p:spPr>
            <a:xfrm>
              <a:off x="0" y="5791200"/>
              <a:ext cx="1064261" cy="330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66800" y="5791200"/>
              <a:ext cx="997745" cy="330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057400" y="5791200"/>
              <a:ext cx="997745" cy="330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48000" y="5791200"/>
              <a:ext cx="997745" cy="330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38600" y="5791200"/>
              <a:ext cx="997745" cy="330200"/>
            </a:xfrm>
            <a:prstGeom prst="rect">
              <a:avLst/>
            </a:prstGeom>
            <a:solidFill>
              <a:srgbClr val="235F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029200" y="5791200"/>
              <a:ext cx="1122463" cy="330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0" y="5791200"/>
              <a:ext cx="997745" cy="3302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086600" y="5791200"/>
              <a:ext cx="997745" cy="330200"/>
            </a:xfrm>
            <a:prstGeom prst="rect">
              <a:avLst/>
            </a:prstGeom>
            <a:solidFill>
              <a:srgbClr val="544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7373012" y="381000"/>
            <a:ext cx="1542388" cy="1263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4367252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5614</TotalTime>
  <Words>461</Words>
  <Application>Microsoft Office PowerPoint</Application>
  <PresentationFormat>On-screen Show (4:3)</PresentationFormat>
  <Paragraphs>86</Paragraphs>
  <Slides>19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HDOfficeLightV0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COMSATS Institute of Information Technology</dc:title>
  <dc:creator>muniba_nasir</dc:creator>
  <cp:lastModifiedBy>Salman</cp:lastModifiedBy>
  <cp:revision>444</cp:revision>
  <dcterms:created xsi:type="dcterms:W3CDTF">2015-07-28T10:20:14Z</dcterms:created>
  <dcterms:modified xsi:type="dcterms:W3CDTF">2020-03-26T21:23:00Z</dcterms:modified>
</cp:coreProperties>
</file>